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 varScale="1">
        <p:scale>
          <a:sx n="93" d="100"/>
          <a:sy n="93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CA4C149-BEE8-4A05-9CE3-39B70ADA5D17}" type="datetimeFigureOut">
              <a:rPr lang="zh-TW" altLang="en-US" smtClean="0"/>
              <a:pPr/>
              <a:t>2014/8/19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B13AF9C-1584-415C-95EE-BEEAD7216C7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C149-BEE8-4A05-9CE3-39B70ADA5D17}" type="datetimeFigureOut">
              <a:rPr lang="zh-TW" altLang="en-US" smtClean="0"/>
              <a:pPr/>
              <a:t>2014/8/19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AF9C-1584-415C-95EE-BEEAD7216C7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C149-BEE8-4A05-9CE3-39B70ADA5D17}" type="datetimeFigureOut">
              <a:rPr lang="zh-TW" altLang="en-US" smtClean="0"/>
              <a:pPr/>
              <a:t>2014/8/19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AF9C-1584-415C-95EE-BEEAD7216C7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CA4C149-BEE8-4A05-9CE3-39B70ADA5D17}" type="datetimeFigureOut">
              <a:rPr lang="zh-TW" altLang="en-US" smtClean="0"/>
              <a:pPr/>
              <a:t>2014/8/19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B13AF9C-1584-415C-95EE-BEEAD7216C7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CA4C149-BEE8-4A05-9CE3-39B70ADA5D17}" type="datetimeFigureOut">
              <a:rPr lang="zh-TW" altLang="en-US" smtClean="0"/>
              <a:pPr/>
              <a:t>2014/8/19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B13AF9C-1584-415C-95EE-BEEAD7216C7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C149-BEE8-4A05-9CE3-39B70ADA5D17}" type="datetimeFigureOut">
              <a:rPr lang="zh-TW" altLang="en-US" smtClean="0"/>
              <a:pPr/>
              <a:t>2014/8/19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AF9C-1584-415C-95EE-BEEAD7216C7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C149-BEE8-4A05-9CE3-39B70ADA5D17}" type="datetimeFigureOut">
              <a:rPr lang="zh-TW" altLang="en-US" smtClean="0"/>
              <a:pPr/>
              <a:t>2014/8/19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AF9C-1584-415C-95EE-BEEAD7216C7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A4C149-BEE8-4A05-9CE3-39B70ADA5D17}" type="datetimeFigureOut">
              <a:rPr lang="zh-TW" altLang="en-US" smtClean="0"/>
              <a:pPr/>
              <a:t>2014/8/19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B13AF9C-1584-415C-95EE-BEEAD7216C7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C149-BEE8-4A05-9CE3-39B70ADA5D17}" type="datetimeFigureOut">
              <a:rPr lang="zh-TW" altLang="en-US" smtClean="0"/>
              <a:pPr/>
              <a:t>2014/8/19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AF9C-1584-415C-95EE-BEEAD7216C7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CA4C149-BEE8-4A05-9CE3-39B70ADA5D17}" type="datetimeFigureOut">
              <a:rPr lang="zh-TW" altLang="en-US" smtClean="0"/>
              <a:pPr/>
              <a:t>2014/8/19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B13AF9C-1584-415C-95EE-BEEAD7216C7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A4C149-BEE8-4A05-9CE3-39B70ADA5D17}" type="datetimeFigureOut">
              <a:rPr lang="zh-TW" altLang="en-US" smtClean="0"/>
              <a:pPr/>
              <a:t>2014/8/19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B13AF9C-1584-415C-95EE-BEEAD7216C7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CA4C149-BEE8-4A05-9CE3-39B70ADA5D17}" type="datetimeFigureOut">
              <a:rPr lang="zh-TW" altLang="en-US" smtClean="0"/>
              <a:pPr/>
              <a:t>2014/8/19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B13AF9C-1584-415C-95EE-BEEAD7216C7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C:\Documents and Settings\Administrator\My Documents\My Pictures\logo0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3921" y="188550"/>
            <a:ext cx="1581899" cy="1635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>
          <a:xfrm>
            <a:off x="3114705" y="404580"/>
            <a:ext cx="505779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8000" b="1" dirty="0" smtClean="0">
                <a:latin typeface="微軟正黑體" pitchFamily="34" charset="-120"/>
                <a:ea typeface="微軟正黑體" pitchFamily="34" charset="-120"/>
              </a:rPr>
              <a:t>學</a:t>
            </a:r>
            <a:r>
              <a:rPr lang="zh-TW" altLang="en-US" sz="80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zh-TW" sz="8000" b="1" dirty="0" smtClean="0">
                <a:latin typeface="微軟正黑體" pitchFamily="34" charset="-120"/>
                <a:ea typeface="微軟正黑體" pitchFamily="34" charset="-120"/>
              </a:rPr>
              <a:t>生</a:t>
            </a:r>
            <a:r>
              <a:rPr lang="zh-TW" altLang="en-US" sz="80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zh-TW" sz="8000" b="1" dirty="0" smtClean="0">
                <a:latin typeface="微軟正黑體" pitchFamily="34" charset="-120"/>
                <a:ea typeface="微軟正黑體" pitchFamily="34" charset="-120"/>
              </a:rPr>
              <a:t>專</a:t>
            </a:r>
            <a:r>
              <a:rPr lang="zh-TW" altLang="en-US" sz="8000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zh-TW" sz="8000" b="1" dirty="0" smtClean="0">
                <a:latin typeface="微軟正黑體" pitchFamily="34" charset="-120"/>
                <a:ea typeface="微軟正黑體" pitchFamily="34" charset="-120"/>
              </a:rPr>
              <a:t>車</a:t>
            </a:r>
            <a:endParaRPr lang="zh-TW" altLang="en-US" sz="8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627147" y="2780910"/>
            <a:ext cx="740947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 smtClean="0">
                <a:latin typeface="微軟正黑體" pitchFamily="34" charset="-120"/>
                <a:ea typeface="微軟正黑體" pitchFamily="34" charset="-120"/>
              </a:rPr>
              <a:t>立案</a:t>
            </a:r>
            <a:r>
              <a:rPr lang="zh-TW" altLang="en-US" sz="3800" dirty="0" smtClean="0">
                <a:latin typeface="微軟正黑體" pitchFamily="34" charset="-120"/>
                <a:ea typeface="微軟正黑體" pitchFamily="34" charset="-120"/>
              </a:rPr>
              <a:t>字號</a:t>
            </a:r>
            <a:r>
              <a:rPr lang="en-US" altLang="zh-TW" sz="3800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38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zh-TW" sz="3800" dirty="0" smtClean="0">
                <a:latin typeface="微軟正黑體" pitchFamily="34" charset="-120"/>
                <a:ea typeface="微軟正黑體" pitchFamily="34" charset="-120"/>
              </a:rPr>
              <a:t>社補教社字第</a:t>
            </a:r>
            <a:r>
              <a:rPr lang="en-US" altLang="zh-TW" sz="3800" dirty="0" smtClean="0">
                <a:latin typeface="微軟正黑體" pitchFamily="34" charset="-120"/>
                <a:ea typeface="微軟正黑體" pitchFamily="34" charset="-120"/>
              </a:rPr>
              <a:t>000000</a:t>
            </a:r>
            <a:r>
              <a:rPr lang="zh-TW" altLang="zh-TW" sz="3800" dirty="0" smtClean="0">
                <a:latin typeface="微軟正黑體" pitchFamily="34" charset="-120"/>
                <a:ea typeface="微軟正黑體" pitchFamily="34" charset="-120"/>
              </a:rPr>
              <a:t>號</a:t>
            </a:r>
            <a:endParaRPr lang="zh-TW" altLang="en-US" sz="38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548875" y="3645030"/>
            <a:ext cx="63437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細明體" pitchFamily="49" charset="-120"/>
              </a:rPr>
              <a:t>電話</a:t>
            </a:r>
            <a:r>
              <a:rPr kumimoji="1" lang="en-US" altLang="zh-TW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細明體" pitchFamily="49" charset="-120"/>
              </a:rPr>
              <a:t>:0000-0000  </a:t>
            </a:r>
            <a:r>
              <a:rPr kumimoji="1" lang="zh-TW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細明體" pitchFamily="49" charset="-120"/>
              </a:rPr>
              <a:t>載運人數</a:t>
            </a:r>
            <a:r>
              <a:rPr kumimoji="1" lang="en-US" altLang="zh-TW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細明體" pitchFamily="49" charset="-120"/>
              </a:rPr>
              <a:t>:00</a:t>
            </a:r>
            <a:endParaRPr kumimoji="1" lang="en-US" altLang="zh-TW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907630" y="1877903"/>
            <a:ext cx="62199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4800" dirty="0" smtClean="0">
                <a:latin typeface="微軟正黑體" pitchFamily="34" charset="-120"/>
                <a:ea typeface="微軟正黑體" pitchFamily="34" charset="-120"/>
              </a:rPr>
              <a:t>名稱</a:t>
            </a:r>
            <a:r>
              <a:rPr lang="en-US" altLang="zh-TW" sz="4800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48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4800" dirty="0" smtClean="0">
                <a:latin typeface="微軟正黑體" pitchFamily="34" charset="-120"/>
                <a:ea typeface="微軟正黑體" pitchFamily="34" charset="-120"/>
              </a:rPr>
              <a:t>0000</a:t>
            </a:r>
            <a:r>
              <a:rPr lang="zh-TW" altLang="en-US" sz="4800" dirty="0" smtClean="0">
                <a:latin typeface="微軟正黑體" pitchFamily="34" charset="-120"/>
                <a:ea typeface="微軟正黑體" pitchFamily="34" charset="-120"/>
              </a:rPr>
              <a:t>短期補習班</a:t>
            </a:r>
            <a:endParaRPr lang="zh-TW" altLang="en-US" sz="4800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50" y="4869200"/>
            <a:ext cx="4536630" cy="101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55500" dist="101600" dir="5400000" sy="-100000" algn="bl" rotWithShape="0"/>
            <a:softEdge rad="31750"/>
          </a:effectLst>
        </p:spPr>
      </p:pic>
      <p:sp>
        <p:nvSpPr>
          <p:cNvPr id="19" name="文字方塊 18"/>
          <p:cNvSpPr txBox="1"/>
          <p:nvPr/>
        </p:nvSpPr>
        <p:spPr>
          <a:xfrm rot="5400000">
            <a:off x="1799615" y="4329125"/>
            <a:ext cx="2376330" cy="2304320"/>
          </a:xfrm>
          <a:prstGeom prst="rect">
            <a:avLst/>
          </a:prstGeom>
          <a:noFill/>
        </p:spPr>
        <p:txBody>
          <a:bodyPr vert="eaVert" wrap="none" rtlCol="0">
            <a:prstTxWarp prst="textRingOutside">
              <a:avLst/>
            </a:prstTxWarp>
            <a:spAutoFit/>
          </a:bodyPr>
          <a:lstStyle/>
          <a:p>
            <a:r>
              <a:rPr lang="zh-TW" altLang="en-US" sz="8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平安</a:t>
            </a:r>
            <a:endParaRPr lang="zh-TW" altLang="en-US" sz="8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8172500" y="6381410"/>
            <a:ext cx="792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>
                <a:solidFill>
                  <a:schemeClr val="bg1">
                    <a:lumMod val="65000"/>
                  </a:schemeClr>
                </a:solidFill>
              </a:rPr>
              <a:t>正面</a:t>
            </a:r>
            <a:endParaRPr lang="zh-TW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971500" y="1196688"/>
          <a:ext cx="6984970" cy="3403306"/>
        </p:xfrm>
        <a:graphic>
          <a:graphicData uri="http://schemas.openxmlformats.org/drawingml/2006/table">
            <a:tbl>
              <a:tblPr/>
              <a:tblGrid>
                <a:gridCol w="6984970"/>
              </a:tblGrid>
              <a:tr h="8101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latin typeface="Verdana"/>
                          <a:ea typeface="新細明體"/>
                          <a:cs typeface="新細明體"/>
                        </a:rPr>
                        <a:t>（一）</a:t>
                      </a:r>
                      <a:r>
                        <a:rPr lang="zh-TW" sz="2800" kern="0" dirty="0" smtClean="0">
                          <a:latin typeface="Verdana"/>
                          <a:ea typeface="新細明體"/>
                          <a:cs typeface="新細明體"/>
                        </a:rPr>
                        <a:t>行</a:t>
                      </a:r>
                      <a:r>
                        <a:rPr lang="zh-TW" altLang="en-US" sz="2800" kern="0" dirty="0" smtClean="0">
                          <a:latin typeface="Verdana"/>
                          <a:ea typeface="新細明體"/>
                          <a:cs typeface="新細明體"/>
                        </a:rPr>
                        <a:t>車</a:t>
                      </a:r>
                      <a:r>
                        <a:rPr lang="zh-TW" sz="2800" kern="0" dirty="0" smtClean="0">
                          <a:latin typeface="Verdana"/>
                          <a:ea typeface="新細明體"/>
                          <a:cs typeface="新細明體"/>
                        </a:rPr>
                        <a:t>前</a:t>
                      </a:r>
                      <a:r>
                        <a:rPr lang="zh-TW" sz="2800" kern="0" dirty="0">
                          <a:latin typeface="Verdana"/>
                          <a:ea typeface="新細明體"/>
                          <a:cs typeface="新細明體"/>
                        </a:rPr>
                        <a:t>，做好車輛安全檢查。</a:t>
                      </a:r>
                      <a:endParaRPr lang="zh-TW" sz="2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0113">
                <a:tc>
                  <a:txBody>
                    <a:bodyPr/>
                    <a:lstStyle/>
                    <a:p>
                      <a:pPr marL="1079500" indent="-1079500"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latin typeface="Verdana"/>
                          <a:ea typeface="新細明體"/>
                          <a:cs typeface="新細明體"/>
                        </a:rPr>
                        <a:t>（二</a:t>
                      </a:r>
                      <a:r>
                        <a:rPr lang="zh-TW" sz="2800" kern="0" dirty="0" smtClean="0">
                          <a:latin typeface="Verdana"/>
                          <a:ea typeface="新細明體"/>
                          <a:cs typeface="新細明體"/>
                        </a:rPr>
                        <a:t>）</a:t>
                      </a:r>
                      <a:r>
                        <a:rPr lang="zh-TW" altLang="en-US" sz="2800" kern="0" dirty="0" smtClean="0">
                          <a:latin typeface="Verdana"/>
                          <a:ea typeface="新細明體"/>
                          <a:cs typeface="新細明體"/>
                        </a:rPr>
                        <a:t>學童</a:t>
                      </a:r>
                      <a:r>
                        <a:rPr lang="zh-TW" sz="2800" kern="0" dirty="0" smtClean="0">
                          <a:solidFill>
                            <a:srgbClr val="444444"/>
                          </a:solidFill>
                          <a:latin typeface="Helvetica"/>
                          <a:ea typeface="新細明體"/>
                          <a:cs typeface="Helvetica"/>
                        </a:rPr>
                        <a:t>一人</a:t>
                      </a:r>
                      <a:r>
                        <a:rPr lang="zh-TW" sz="2800" kern="0" dirty="0">
                          <a:solidFill>
                            <a:srgbClr val="444444"/>
                          </a:solidFill>
                          <a:latin typeface="Helvetica"/>
                          <a:ea typeface="新細明體"/>
                          <a:cs typeface="Helvetica"/>
                        </a:rPr>
                        <a:t>一</a:t>
                      </a:r>
                      <a:r>
                        <a:rPr lang="zh-TW" sz="2800" kern="0" dirty="0" smtClean="0">
                          <a:solidFill>
                            <a:srgbClr val="444444"/>
                          </a:solidFill>
                          <a:latin typeface="Helvetica"/>
                          <a:ea typeface="新細明體"/>
                          <a:cs typeface="Helvetica"/>
                        </a:rPr>
                        <a:t>座</a:t>
                      </a:r>
                      <a:r>
                        <a:rPr lang="zh-TW" altLang="en-US" sz="2800" kern="0" dirty="0" smtClean="0">
                          <a:solidFill>
                            <a:srgbClr val="444444"/>
                          </a:solidFill>
                          <a:latin typeface="Helvetica"/>
                          <a:ea typeface="新細明體"/>
                          <a:cs typeface="Helvetica"/>
                        </a:rPr>
                        <a:t>位</a:t>
                      </a:r>
                      <a:r>
                        <a:rPr lang="zh-TW" sz="2800" kern="0" dirty="0" smtClean="0">
                          <a:solidFill>
                            <a:srgbClr val="444444"/>
                          </a:solidFill>
                          <a:latin typeface="Helvetica"/>
                          <a:ea typeface="新細明體"/>
                          <a:cs typeface="Helvetica"/>
                        </a:rPr>
                        <a:t>，</a:t>
                      </a:r>
                      <a:r>
                        <a:rPr lang="zh-TW" sz="2800" kern="0" dirty="0">
                          <a:latin typeface="Verdana"/>
                          <a:ea typeface="新細明體"/>
                          <a:cs typeface="新細明體"/>
                        </a:rPr>
                        <a:t>勿</a:t>
                      </a:r>
                      <a:r>
                        <a:rPr lang="zh-TW" sz="2800" kern="0" dirty="0" smtClean="0">
                          <a:latin typeface="Verdana"/>
                          <a:ea typeface="新細明體"/>
                          <a:cs typeface="新細明體"/>
                        </a:rPr>
                        <a:t>超載</a:t>
                      </a:r>
                      <a:r>
                        <a:rPr lang="zh-TW" altLang="en-US" sz="2800" kern="0" dirty="0" smtClean="0">
                          <a:latin typeface="Verdana"/>
                          <a:ea typeface="新細明體"/>
                          <a:cs typeface="新細明體"/>
                        </a:rPr>
                        <a:t>；</a:t>
                      </a:r>
                      <a:r>
                        <a:rPr lang="zh-TW" altLang="zh-TW" sz="2800" kern="0" dirty="0" smtClean="0">
                          <a:latin typeface="Verdana"/>
                          <a:ea typeface="+mn-ea"/>
                          <a:cs typeface="新細明體"/>
                        </a:rPr>
                        <a:t>坐</a:t>
                      </a:r>
                      <a:r>
                        <a:rPr lang="zh-TW" altLang="zh-TW" sz="2800" kern="0" dirty="0" smtClean="0">
                          <a:solidFill>
                            <a:srgbClr val="444444"/>
                          </a:solidFill>
                          <a:latin typeface="Helvetica"/>
                          <a:ea typeface="+mn-ea"/>
                          <a:cs typeface="Helvetica"/>
                        </a:rPr>
                        <a:t>穩</a:t>
                      </a:r>
                      <a:r>
                        <a:rPr lang="zh-TW" altLang="zh-TW" sz="2800" kern="0" dirty="0" smtClean="0">
                          <a:latin typeface="Verdana"/>
                          <a:ea typeface="+mn-ea"/>
                          <a:cs typeface="新細明體"/>
                        </a:rPr>
                        <a:t>，</a:t>
                      </a:r>
                      <a:r>
                        <a:rPr lang="zh-TW" altLang="zh-TW" sz="2800" kern="0" dirty="0" smtClean="0">
                          <a:solidFill>
                            <a:srgbClr val="444444"/>
                          </a:solidFill>
                          <a:latin typeface="Helvetica"/>
                          <a:ea typeface="+mn-ea"/>
                          <a:cs typeface="Helvetica"/>
                        </a:rPr>
                        <a:t>繫好安全帶</a:t>
                      </a:r>
                      <a:r>
                        <a:rPr lang="zh-TW" altLang="zh-TW" sz="2800" kern="0" dirty="0" smtClean="0">
                          <a:latin typeface="Verdana"/>
                          <a:ea typeface="+mn-ea"/>
                          <a:cs typeface="新細明體"/>
                        </a:rPr>
                        <a:t>。</a:t>
                      </a:r>
                      <a:endParaRPr lang="en-US" altLang="zh-TW" sz="2800" kern="0" dirty="0" smtClean="0">
                        <a:latin typeface="Verdana"/>
                        <a:ea typeface="新細明體"/>
                        <a:cs typeface="新細明體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01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0" dirty="0">
                          <a:latin typeface="Verdana"/>
                          <a:ea typeface="新細明體"/>
                          <a:cs typeface="新細明體"/>
                        </a:rPr>
                        <a:t>（三）勿酒醉駕駛。</a:t>
                      </a:r>
                      <a:endParaRPr lang="zh-TW" sz="2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0113">
                <a:tc>
                  <a:txBody>
                    <a:bodyPr/>
                    <a:lstStyle/>
                    <a:p>
                      <a:pPr marL="1079500" marR="0" indent="-10795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sz="2800" kern="0" dirty="0">
                          <a:solidFill>
                            <a:schemeClr val="tx1"/>
                          </a:solidFill>
                          <a:latin typeface="Verdana"/>
                          <a:ea typeface="新細明體"/>
                          <a:cs typeface="新細明體"/>
                        </a:rPr>
                        <a:t>（四</a:t>
                      </a:r>
                      <a:r>
                        <a:rPr kumimoji="0" lang="zh-TW" sz="2800" kern="0" dirty="0" smtClean="0">
                          <a:solidFill>
                            <a:schemeClr val="tx1"/>
                          </a:solidFill>
                          <a:latin typeface="Verdana"/>
                          <a:ea typeface="新細明體"/>
                          <a:cs typeface="新細明體"/>
                        </a:rPr>
                        <a:t>）堵</a:t>
                      </a:r>
                      <a:r>
                        <a:rPr kumimoji="0" lang="zh-TW" sz="2800" kern="0" dirty="0">
                          <a:solidFill>
                            <a:schemeClr val="tx1"/>
                          </a:solidFill>
                          <a:latin typeface="Verdana"/>
                          <a:ea typeface="新細明體"/>
                          <a:cs typeface="新細明體"/>
                        </a:rPr>
                        <a:t>車心不煩，勿超速，路口多張望；車距要適中，遵守路權規定</a:t>
                      </a:r>
                      <a:r>
                        <a:rPr lang="zh-TW" sz="2800" kern="0" dirty="0">
                          <a:latin typeface="Verdana"/>
                          <a:ea typeface="新細明體"/>
                          <a:cs typeface="新細明體"/>
                        </a:rPr>
                        <a:t>。</a:t>
                      </a:r>
                      <a:endParaRPr lang="zh-TW" sz="2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450" y="750412"/>
            <a:ext cx="42839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溫馨提醒語</a:t>
            </a:r>
            <a:r>
              <a:rPr kumimoji="1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</a:rPr>
              <a:t>:</a:t>
            </a:r>
            <a:endParaRPr kumimoji="1" lang="en-US" altLang="zh-TW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</p:txBody>
      </p:sp>
      <p:pic>
        <p:nvPicPr>
          <p:cNvPr id="5" name="圖片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95410" y="5733320"/>
            <a:ext cx="2928867" cy="504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文字方塊 5"/>
          <p:cNvSpPr txBox="1"/>
          <p:nvPr/>
        </p:nvSpPr>
        <p:spPr>
          <a:xfrm>
            <a:off x="7668430" y="6381410"/>
            <a:ext cx="72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chemeClr val="bg1">
                    <a:lumMod val="65000"/>
                  </a:schemeClr>
                </a:solidFill>
              </a:rPr>
              <a:t>背面</a:t>
            </a:r>
            <a:endParaRPr lang="zh-TW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262</TotalTime>
  <Words>96</Words>
  <Application>Microsoft Office PowerPoint</Application>
  <PresentationFormat>如螢幕大小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壁窗</vt:lpstr>
      <vt:lpstr>投影片 1</vt:lpstr>
      <vt:lpstr>投影片 2</vt:lpstr>
    </vt:vector>
  </TitlesOfParts>
  <Company>mychat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SuperXP</dc:creator>
  <cp:lastModifiedBy>SuperXP</cp:lastModifiedBy>
  <cp:revision>30</cp:revision>
  <dcterms:created xsi:type="dcterms:W3CDTF">2014-05-24T16:45:57Z</dcterms:created>
  <dcterms:modified xsi:type="dcterms:W3CDTF">2014-08-18T17:34:18Z</dcterms:modified>
</cp:coreProperties>
</file>